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3" r:id="rId1"/>
  </p:sldMasterIdLst>
  <p:notesMasterIdLst>
    <p:notesMasterId r:id="rId11"/>
  </p:notesMasterIdLst>
  <p:handoutMasterIdLst>
    <p:handoutMasterId r:id="rId12"/>
  </p:handoutMasterIdLst>
  <p:sldIdLst>
    <p:sldId id="256" r:id="rId2"/>
    <p:sldId id="445" r:id="rId3"/>
    <p:sldId id="439" r:id="rId4"/>
    <p:sldId id="459" r:id="rId5"/>
    <p:sldId id="460" r:id="rId6"/>
    <p:sldId id="461" r:id="rId7"/>
    <p:sldId id="464" r:id="rId8"/>
    <p:sldId id="462" r:id="rId9"/>
    <p:sldId id="42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32" autoAdjust="0"/>
    <p:restoredTop sz="94660"/>
  </p:normalViewPr>
  <p:slideViewPr>
    <p:cSldViewPr snapToGrid="0">
      <p:cViewPr varScale="1">
        <p:scale>
          <a:sx n="79" d="100"/>
          <a:sy n="79" d="100"/>
        </p:scale>
        <p:origin x="39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8F3A72-38B4-468C-9969-8EBC9EBBC085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84CC91-4110-4846-A9CF-AE2F97E92D5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556736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eg>
</file>

<file path=ppt/media/image3.png>
</file>

<file path=ppt/media/image4.png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372918-CFFB-473A-878B-BA7849715643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B6A0CE-65B2-4191-96C4-6805AF534D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44514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6A0CE-65B2-4191-96C4-6805AF534D98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90733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6A0CE-65B2-4191-96C4-6805AF534D98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16735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6A0CE-65B2-4191-96C4-6805AF534D98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76037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6A0CE-65B2-4191-96C4-6805AF534D98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24866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6A0CE-65B2-4191-96C4-6805AF534D98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5716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94D57-EDDD-41BE-88A9-038B592F8F68}" type="datetime1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8892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5AD45-9FC0-4C8E-921E-225F0D0F0974}" type="datetime1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8899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27A87-B5E8-47D2-B2B3-6ABC61B6ADF0}" type="datetime1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9350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54CE4-76BA-49CA-ADFF-90766C6037D6}" type="datetime1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331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C3E4B-F336-49F2-876A-838EACD19257}" type="datetime1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1229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44F0-EFBE-44A0-849C-1A407C15BD72}" type="datetime1">
              <a:rPr lang="en-IN" smtClean="0"/>
              <a:t>26-03-2025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385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F4447-022D-4249-926D-A8BA3E091618}" type="datetime1">
              <a:rPr lang="en-IN" smtClean="0"/>
              <a:t>26-03-2025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7840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363D3-7153-4642-8223-7724107C7BD1}" type="datetime1">
              <a:rPr lang="en-IN" smtClean="0"/>
              <a:t>26-03-2025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1655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382D87-3723-410D-B5D6-510D4F362A1B}" type="datetime1">
              <a:rPr lang="en-IN" smtClean="0"/>
              <a:t>26-03-2025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2908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BBAC0A3-A81E-4C0C-9328-4156318AA0C9}" type="datetime1">
              <a:rPr lang="en-IN" smtClean="0"/>
              <a:t>26-03-2025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3659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BC275-4E60-46CD-BB0D-CBEE9211479F}" type="datetime1">
              <a:rPr lang="en-IN" smtClean="0"/>
              <a:t>26-03-2025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5131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C163DA8-3DC9-4565-A029-E8CCEEFBBC92}" type="datetime1">
              <a:rPr lang="en-IN" smtClean="0"/>
              <a:t>26-03-2025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9B341A6-C61A-4A60-A38C-2498703C4B8A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8531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2" r:id="rId9"/>
    <p:sldLayoutId id="2147483823" r:id="rId10"/>
    <p:sldLayoutId id="2147483824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lassic.gazebosim.org/tutorials" TargetMode="External"/><Relationship Id="rId2" Type="http://schemas.openxmlformats.org/officeDocument/2006/relationships/hyperlink" Target="https://in.mathworks.com/help/robotics/ug/simulate-a-mobile-robot-using-gazebo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n.mathworks.com/help/rtw/vexv5/ug/setup-gazebo.html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Amrita Vishwa Vidyapeetham, Amaravati Campus</a:t>
            </a:r>
            <a:endParaRPr lang="en-IN" sz="32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639887" y="1690688"/>
            <a:ext cx="8915400" cy="1788927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Subject Name with Code</a:t>
            </a:r>
          </a:p>
          <a:p>
            <a:pPr marL="0" indent="0" algn="ctr">
              <a:buNone/>
            </a:pPr>
            <a:endParaRPr lang="en-US" b="1" i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sz="2400" b="1" u="sng" kern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ea typeface=""/>
                <a:cs typeface="Times New Roman" panose="02020603050405020304" pitchFamily="18" charset="0"/>
              </a:rPr>
              <a:t>Simulate a Mobile Robot in a Warehouse Using Gazebo</a:t>
            </a:r>
            <a:endParaRPr lang="en-IN" sz="2400" b="1" u="sng" kern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alibri" panose="020F0502020204030204" pitchFamily="34" charset="0"/>
              <a:ea typeface="MS Gothic" panose="020B0609070205080204" pitchFamily="49" charset="-128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1</a:t>
            </a:fld>
            <a:endParaRPr lang="en-IN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6501281"/>
              </p:ext>
            </p:extLst>
          </p:nvPr>
        </p:nvGraphicFramePr>
        <p:xfrm>
          <a:off x="2427287" y="3857180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 of the Student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Roll No.</a:t>
                      </a:r>
                      <a:endParaRPr lang="en-IN" sz="1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S Akhil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AV.EN.U4CSE22140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V Hemanth Kumar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AV.EN.U4CSE22147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0645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T Uday Kiran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AV.EN.U4CSE22245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4203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6282575" cy="4023360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This project focuses on developing an </a:t>
            </a:r>
            <a:r>
              <a:rPr lang="en-IN" b="1" dirty="0"/>
              <a:t>autonomous warehouse navigation system</a:t>
            </a:r>
            <a:r>
              <a:rPr lang="en-IN" dirty="0"/>
              <a:t> using </a:t>
            </a:r>
            <a:r>
              <a:rPr lang="en-IN" b="1" dirty="0"/>
              <a:t>ROS (Robot Operating System)</a:t>
            </a:r>
            <a:r>
              <a:rPr lang="en-IN" dirty="0"/>
              <a:t> and </a:t>
            </a:r>
            <a:r>
              <a:rPr lang="en-IN" b="1" dirty="0"/>
              <a:t>Gazebo</a:t>
            </a:r>
            <a:r>
              <a:rPr lang="en-IN" dirty="0"/>
              <a:t> for simulation. In modern warehouses, </a:t>
            </a:r>
            <a:r>
              <a:rPr lang="en-IN" b="1" dirty="0"/>
              <a:t>autonomous mobile robots (AMRs)</a:t>
            </a:r>
            <a:r>
              <a:rPr lang="en-IN" dirty="0"/>
              <a:t> play a crucial role in optimizing inventory management and transportation by navigating efficiently through aisles while avoiding obstacles.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Using </a:t>
            </a:r>
            <a:r>
              <a:rPr lang="en-US" b="1" dirty="0"/>
              <a:t>Dijkstra’s algorithm</a:t>
            </a:r>
            <a:r>
              <a:rPr lang="en-US" dirty="0"/>
              <a:t>, the shortest path is computed, enabling the robot to transport goods efficiently. The robot follows the computed path while dynamically adjusting to environmental changes, ensuring smooth and collision-free navigation.                                                                     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2</a:t>
            </a:fld>
            <a:endParaRPr lang="en-IN"/>
          </a:p>
        </p:txBody>
      </p:sp>
      <p:pic>
        <p:nvPicPr>
          <p:cNvPr id="6" name="Picture 8" descr="5 Ways Robotic Automation Can improve your warehouse efficiency">
            <a:extLst>
              <a:ext uri="{FF2B5EF4-FFF2-40B4-BE49-F238E27FC236}">
                <a16:creationId xmlns:a16="http://schemas.microsoft.com/office/drawing/2014/main" id="{12EBB9E9-8E8C-A553-5860-C7698B19D5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4672" y="2055377"/>
            <a:ext cx="4049550" cy="3805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4204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Statement, Objectives and Programming Language</a:t>
            </a:r>
            <a:endParaRPr lang="en-IN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3</a:t>
            </a:fld>
            <a:endParaRPr lang="en-IN"/>
          </a:p>
        </p:txBody>
      </p:sp>
      <p:sp>
        <p:nvSpPr>
          <p:cNvPr id="3" name="Rectangle 2"/>
          <p:cNvSpPr/>
          <p:nvPr/>
        </p:nvSpPr>
        <p:spPr>
          <a:xfrm>
            <a:off x="1097280" y="1910300"/>
            <a:ext cx="105156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/>
              <a:t>Problem Statement</a:t>
            </a:r>
          </a:p>
          <a:p>
            <a:r>
              <a:rPr lang="en-US" dirty="0"/>
              <a:t>Develop an </a:t>
            </a:r>
            <a:r>
              <a:rPr lang="en-US" b="1" dirty="0"/>
              <a:t>autonomous robot navigation system</a:t>
            </a:r>
            <a:r>
              <a:rPr lang="en-US" dirty="0"/>
              <a:t> for </a:t>
            </a:r>
            <a:r>
              <a:rPr lang="en-US" b="1" dirty="0"/>
              <a:t>warehouse environments</a:t>
            </a:r>
            <a:r>
              <a:rPr lang="en-US" dirty="0"/>
              <a:t> using </a:t>
            </a:r>
            <a:r>
              <a:rPr lang="en-US" b="1" dirty="0"/>
              <a:t>ROS and LiDAR</a:t>
            </a:r>
            <a:r>
              <a:rPr lang="en-US" dirty="0"/>
              <a:t>. The goal is to enable efficient, </a:t>
            </a:r>
            <a:r>
              <a:rPr lang="en-US" b="1" dirty="0"/>
              <a:t>obstacle-free movement</a:t>
            </a:r>
            <a:r>
              <a:rPr lang="en-US" dirty="0"/>
              <a:t> by computing the </a:t>
            </a:r>
            <a:r>
              <a:rPr lang="en-US" b="1" dirty="0"/>
              <a:t>shortest path</a:t>
            </a:r>
            <a:r>
              <a:rPr lang="en-US" dirty="0"/>
              <a:t> using </a:t>
            </a:r>
            <a:r>
              <a:rPr lang="en-US" b="1" dirty="0"/>
              <a:t>Dijkstra’s algorithm</a:t>
            </a:r>
            <a:r>
              <a:rPr lang="en-US" dirty="0"/>
              <a:t>.</a:t>
            </a:r>
          </a:p>
          <a:p>
            <a:endParaRPr lang="en-US" dirty="0"/>
          </a:p>
          <a:p>
            <a:pPr>
              <a:buNone/>
            </a:pPr>
            <a:r>
              <a:rPr lang="en-IN" sz="2400" b="1" dirty="0"/>
              <a:t>Objectives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Implement </a:t>
            </a:r>
            <a:r>
              <a:rPr lang="en-IN" b="1" dirty="0"/>
              <a:t>autonomous warehouse navigation</a:t>
            </a:r>
            <a:r>
              <a:rPr lang="en-IN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Use </a:t>
            </a:r>
            <a:r>
              <a:rPr lang="en-IN" b="1" dirty="0"/>
              <a:t>LiDAR</a:t>
            </a:r>
            <a:r>
              <a:rPr lang="en-IN" dirty="0"/>
              <a:t> to create an </a:t>
            </a:r>
            <a:r>
              <a:rPr lang="en-IN" b="1" dirty="0"/>
              <a:t>occupancy grid map</a:t>
            </a:r>
            <a:r>
              <a:rPr lang="en-IN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Apply </a:t>
            </a:r>
            <a:r>
              <a:rPr lang="en-IN" b="1" dirty="0"/>
              <a:t>Dijkstra’s algorithm</a:t>
            </a:r>
            <a:r>
              <a:rPr lang="en-IN" dirty="0"/>
              <a:t> for path planning.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Control robot movement using </a:t>
            </a:r>
            <a:r>
              <a:rPr lang="en-IN" b="1" dirty="0"/>
              <a:t>ROS and velocity commands</a:t>
            </a:r>
            <a:r>
              <a:rPr lang="en-IN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 algn="just">
              <a:buNone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Languages Used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MATLAB: Used for interfacing with Gazebo and implementing algorithms for robot control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Gazebo: A 3D simulation tool for testing robotics applications in a virtual environment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808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en-US" sz="3600" dirty="0">
                <a:latin typeface="Times New Roman" panose="02020603050405020304" pitchFamily="18" charset="0"/>
                <a:ea typeface="Gadugi" panose="020B0502040204020203" pitchFamily="34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6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1097280" y="1859006"/>
            <a:ext cx="10515601" cy="4438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ts val="600"/>
              </a:spcBef>
              <a:buNone/>
            </a:pPr>
            <a:r>
              <a:rPr lang="en-IN" sz="2000" b="1" dirty="0"/>
              <a:t>Sensor Data Processing</a:t>
            </a:r>
            <a:endParaRPr lang="en-IN" sz="2000" dirty="0"/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1800" dirty="0"/>
              <a:t> LiDAR captures real-time data, filters invalid readings, and converts coordinates.</a:t>
            </a:r>
          </a:p>
          <a:p>
            <a:pPr>
              <a:spcBef>
                <a:spcPts val="600"/>
              </a:spcBef>
              <a:buNone/>
            </a:pPr>
            <a:r>
              <a:rPr lang="en-IN" sz="2000" b="1" dirty="0"/>
              <a:t>Mapping &amp; Obstacle Avoidance</a:t>
            </a:r>
            <a:endParaRPr lang="en-IN" sz="2000" dirty="0"/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1800" dirty="0"/>
              <a:t> Creates a </a:t>
            </a:r>
            <a:r>
              <a:rPr lang="en-IN" sz="1800" b="1" dirty="0"/>
              <a:t>6x6m occupancy grid</a:t>
            </a:r>
            <a:r>
              <a:rPr lang="en-IN" sz="1800" dirty="0"/>
              <a:t>, marking and inflating obstacles for safety.</a:t>
            </a:r>
          </a:p>
          <a:p>
            <a:pPr>
              <a:spcBef>
                <a:spcPts val="600"/>
              </a:spcBef>
              <a:buNone/>
            </a:pPr>
            <a:r>
              <a:rPr lang="en-IN" sz="2000" b="1" dirty="0"/>
              <a:t>Path Planning (Dijkstra’s Algorithm)</a:t>
            </a:r>
            <a:endParaRPr lang="en-IN" sz="2000" dirty="0"/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2000" dirty="0"/>
              <a:t> Converts the occupancy grid into a </a:t>
            </a:r>
            <a:r>
              <a:rPr lang="en-IN" sz="2000" b="1" dirty="0"/>
              <a:t>cost matrix</a:t>
            </a:r>
            <a:r>
              <a:rPr lang="en-IN" sz="2000" dirty="0"/>
              <a:t> and finds the shortest path.</a:t>
            </a:r>
          </a:p>
          <a:p>
            <a:pPr>
              <a:spcBef>
                <a:spcPts val="600"/>
              </a:spcBef>
              <a:buNone/>
            </a:pPr>
            <a:r>
              <a:rPr lang="en-IN" sz="2000" b="1" dirty="0"/>
              <a:t>Robot Motion Control</a:t>
            </a:r>
            <a:endParaRPr lang="en-IN" sz="2000" dirty="0"/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2000" dirty="0"/>
              <a:t> Robot follows the planned path using </a:t>
            </a:r>
            <a:r>
              <a:rPr lang="en-IN" sz="2000" b="1" dirty="0"/>
              <a:t>velocity commands</a:t>
            </a:r>
            <a:r>
              <a:rPr lang="en-IN" sz="2000" dirty="0"/>
              <a:t> for smooth movement.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IN" b="1" dirty="0"/>
              <a:t>How This Helps:</a:t>
            </a:r>
          </a:p>
          <a:p>
            <a:pPr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sz="1800" b="1" dirty="0"/>
              <a:t> Efficient Navigation</a:t>
            </a:r>
            <a:r>
              <a:rPr lang="en-IN" sz="1800" dirty="0"/>
              <a:t> – Optimizes travel time.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 </a:t>
            </a:r>
            <a:r>
              <a:rPr lang="en-IN" sz="1800" b="1" dirty="0"/>
              <a:t>Obstacle Avoidance</a:t>
            </a:r>
            <a:r>
              <a:rPr lang="en-IN" sz="1800" dirty="0"/>
              <a:t> – Ensures collision-free movement.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IN" sz="1800" dirty="0"/>
              <a:t> </a:t>
            </a:r>
            <a:r>
              <a:rPr lang="en-IN" sz="1800" b="1" dirty="0"/>
              <a:t>Warehouse Automation</a:t>
            </a:r>
            <a:r>
              <a:rPr lang="en-IN" sz="1800" dirty="0"/>
              <a:t> – Reduces human interventio</a:t>
            </a:r>
            <a:r>
              <a:rPr lang="en-IN" sz="1600" dirty="0"/>
              <a:t>n.</a:t>
            </a:r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3013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Flow-chart</a:t>
            </a:r>
            <a:endParaRPr lang="en-IN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5</a:t>
            </a:fld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28EDF38-5787-BC80-BA97-89A49C22C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5142" y="1855338"/>
            <a:ext cx="4096322" cy="448646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AEB6C4E-AF3D-68B0-0B0F-DE245FDD8E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6253" y="1855337"/>
            <a:ext cx="4420217" cy="448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953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Result</a:t>
            </a:r>
            <a:endParaRPr lang="en-IN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6</a:t>
            </a:fld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B892C1-1A54-4768-65F6-8F20E9F01181}"/>
              </a:ext>
            </a:extLst>
          </p:cNvPr>
          <p:cNvSpPr/>
          <p:nvPr/>
        </p:nvSpPr>
        <p:spPr>
          <a:xfrm>
            <a:off x="1097280" y="5225159"/>
            <a:ext cx="333952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Simulation Result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E63020B-7B2F-0A68-C1CF-16E59D6FC4B1}"/>
              </a:ext>
            </a:extLst>
          </p:cNvPr>
          <p:cNvSpPr/>
          <p:nvPr/>
        </p:nvSpPr>
        <p:spPr>
          <a:xfrm>
            <a:off x="7282832" y="5225159"/>
            <a:ext cx="48430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Robot path planning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06EB71-40BF-9D2C-A1B3-DD5CF5015C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19" y="1885945"/>
            <a:ext cx="5128530" cy="32346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F415A6-6EA1-1E3E-C825-77458C39D2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0398" y="1885946"/>
            <a:ext cx="5467463" cy="335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278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794A7-0472-AEE3-E71B-1204CA05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BC63A-E020-5FE9-4442-133B5DB6CD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MATLAB:-</a:t>
            </a:r>
          </a:p>
          <a:p>
            <a:r>
              <a:rPr lang="en-IN" dirty="0"/>
              <a:t> </a:t>
            </a:r>
            <a:r>
              <a:rPr lang="en-IN" dirty="0">
                <a:hlinkClick r:id="rId2"/>
              </a:rPr>
              <a:t>https://in.mathworks.com/help/robotics/ug/simulate-a-mobile-robot-using-gazebo.html</a:t>
            </a:r>
            <a:endParaRPr lang="en-IN" dirty="0"/>
          </a:p>
          <a:p>
            <a:r>
              <a:rPr lang="en-IN" dirty="0"/>
              <a:t> Gazebo:-</a:t>
            </a:r>
          </a:p>
          <a:p>
            <a:r>
              <a:rPr lang="en-IN" dirty="0"/>
              <a:t> </a:t>
            </a:r>
            <a:r>
              <a:rPr lang="en-IN" dirty="0">
                <a:hlinkClick r:id="rId3"/>
              </a:rPr>
              <a:t>https://classic.gazebosim.org/tutorials</a:t>
            </a:r>
            <a:endParaRPr lang="en-IN" dirty="0"/>
          </a:p>
          <a:p>
            <a:r>
              <a:rPr lang="en-US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Roboto" panose="02000000000000000000" pitchFamily="2" charset="0"/>
              </a:rPr>
              <a:t>Set Up Gazebo Simulation Environment</a:t>
            </a:r>
            <a:r>
              <a:rPr lang="en-US" dirty="0">
                <a:solidFill>
                  <a:srgbClr val="C05708"/>
                </a:solidFill>
                <a:latin typeface="Roboto" panose="02000000000000000000" pitchFamily="2" charset="0"/>
              </a:rPr>
              <a:t>:-</a:t>
            </a:r>
            <a:endParaRPr lang="en-US" b="0" i="0" dirty="0">
              <a:solidFill>
                <a:srgbClr val="C05708"/>
              </a:solidFill>
              <a:effectLst/>
              <a:latin typeface="Roboto" panose="02000000000000000000" pitchFamily="2" charset="0"/>
            </a:endParaRPr>
          </a:p>
          <a:p>
            <a:r>
              <a:rPr lang="en-US" b="0" i="0" dirty="0">
                <a:solidFill>
                  <a:srgbClr val="C05708"/>
                </a:solidFill>
                <a:effectLst/>
                <a:latin typeface="Roboto" panose="02000000000000000000" pitchFamily="2" charset="0"/>
                <a:hlinkClick r:id="rId4"/>
              </a:rPr>
              <a:t>https://in.mathworks.com/help/rtw/vexv5/ug/setup-gazebo.html</a:t>
            </a:r>
            <a:endParaRPr lang="en-US" dirty="0">
              <a:solidFill>
                <a:srgbClr val="C05708"/>
              </a:solidFill>
              <a:latin typeface="Roboto" panose="02000000000000000000" pitchFamily="2" charset="0"/>
            </a:endParaRPr>
          </a:p>
          <a:p>
            <a:endParaRPr lang="en-US" b="0" i="0" dirty="0">
              <a:solidFill>
                <a:srgbClr val="C05708"/>
              </a:solidFill>
              <a:effectLst/>
              <a:latin typeface="Roboto" panose="02000000000000000000" pitchFamily="2" charset="0"/>
            </a:endParaRP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F89DBD-482A-C083-1E5B-0548082F3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1473B5-500D-9A4E-615D-6909ABEA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084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Medical Image Processing (22AIE437)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/>
              <a:t>8</a:t>
            </a:fld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3869CB-5727-0AB8-F62F-7A2E23CB03A5}"/>
              </a:ext>
            </a:extLst>
          </p:cNvPr>
          <p:cNvSpPr txBox="1"/>
          <p:nvPr/>
        </p:nvSpPr>
        <p:spPr>
          <a:xfrm>
            <a:off x="1097280" y="1835682"/>
            <a:ext cx="10115203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Developed an autonomous warehouse robot for efficient inventory management and navigation.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 Integrated real-time simulation for obstacle avoidance and optimal path planning</a:t>
            </a:r>
            <a:r>
              <a:rPr lang="en-US" sz="2400" b="1" dirty="0"/>
              <a:t>.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MATLAB controls the robot, and Gazebo creates a realistic 3D test environment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C69112-8431-0017-F855-C56DED22BCD8}"/>
              </a:ext>
            </a:extLst>
          </p:cNvPr>
          <p:cNvSpPr txBox="1"/>
          <p:nvPr/>
        </p:nvSpPr>
        <p:spPr>
          <a:xfrm>
            <a:off x="1097280" y="4029165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implements</a:t>
            </a:r>
            <a:endParaRPr lang="en-IN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DB0067-AA03-D59D-2F61-142B51F735BC}"/>
              </a:ext>
            </a:extLst>
          </p:cNvPr>
          <p:cNvSpPr txBox="1"/>
          <p:nvPr/>
        </p:nvSpPr>
        <p:spPr>
          <a:xfrm>
            <a:off x="1097280" y="4675496"/>
            <a:ext cx="964937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Multi-Robot Coordination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lang="en-US" sz="2400" dirty="0"/>
              <a:t>Use multiple robots to manage the warehouse efficiently.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2935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0182" y="414423"/>
            <a:ext cx="10058400" cy="4023360"/>
          </a:xfrm>
        </p:spPr>
        <p:txBody>
          <a:bodyPr>
            <a:normAutofit/>
          </a:bodyPr>
          <a:lstStyle/>
          <a:p>
            <a:pPr marL="0" indent="0"/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b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32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Medical Image Processing (22AIE437)</a:t>
            </a:r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341A6-C61A-4A60-A38C-2498703C4B8A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50280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9411</TotalTime>
  <Words>536</Words>
  <Application>Microsoft Office PowerPoint</Application>
  <PresentationFormat>Widescreen</PresentationFormat>
  <Paragraphs>85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Cambria</vt:lpstr>
      <vt:lpstr>Roboto</vt:lpstr>
      <vt:lpstr>Times New Roman</vt:lpstr>
      <vt:lpstr>Retrospect</vt:lpstr>
      <vt:lpstr>Amrita Vishwa Vidyapeetham, Amaravati Campus</vt:lpstr>
      <vt:lpstr>Introduction</vt:lpstr>
      <vt:lpstr>Problem Statement, Objectives and Programming Language</vt:lpstr>
      <vt:lpstr>Methodology</vt:lpstr>
      <vt:lpstr>Flow-chart</vt:lpstr>
      <vt:lpstr>Simulation Result</vt:lpstr>
      <vt:lpstr>REFERENCES</vt:lpstr>
      <vt:lpstr>Conclusion</vt:lpstr>
      <vt:lpstr>  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</dc:title>
  <dc:creator>Ravishankar Desai</dc:creator>
  <cp:lastModifiedBy>Sri Sai nadh</cp:lastModifiedBy>
  <cp:revision>386</cp:revision>
  <dcterms:created xsi:type="dcterms:W3CDTF">2024-02-11T06:21:24Z</dcterms:created>
  <dcterms:modified xsi:type="dcterms:W3CDTF">2025-03-26T14:16:25Z</dcterms:modified>
</cp:coreProperties>
</file>

<file path=docProps/thumbnail.jpeg>
</file>